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516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042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7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404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074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010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82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943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281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140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08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878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25064" y="5513494"/>
            <a:ext cx="7766936" cy="1646302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/>
        </p:nvSpPr>
        <p:spPr>
          <a:xfrm>
            <a:off x="10097588" y="3806817"/>
            <a:ext cx="431075" cy="18790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0" i="0" u="none" strike="noStrike" kern="1200" cap="all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pic>
        <p:nvPicPr>
          <p:cNvPr id="5" name="Picture 2" descr="http://player.myshared.ru/71/1362536/slides/slid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574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layer.myshared.ru/71/1362536/slides/slide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0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805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layer.myshared.ru/71/1362536/slides/slide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219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layer.myshared.ru/71/1362536/slides/slide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7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219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layer.myshared.ru/71/1362536/slides/slide_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4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565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layer.myshared.ru/71/1362536/slides/slide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829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layer.myshared.ru/71/1362536/slides/slide_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6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043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layer.myshared.ru/71/1362536/slides/slide_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5186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0</Words>
  <Application>Microsoft Office PowerPoint</Application>
  <PresentationFormat>Широкоэкранный</PresentationFormat>
  <Paragraphs>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</cp:revision>
  <dcterms:created xsi:type="dcterms:W3CDTF">2019-03-15T02:00:19Z</dcterms:created>
  <dcterms:modified xsi:type="dcterms:W3CDTF">2019-03-15T02:07:38Z</dcterms:modified>
</cp:coreProperties>
</file>